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7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46A46C3-B062-4B48-A5D1-1C47F4CD24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5F9F93-225D-4B6E-B5B1-4AC8666D3137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305AF8A-98B5-4AED-8D9F-1828110CF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F2AE4-1726-4E43-8548-332BAF6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53708-C7AD-4A1D-9B53-D8B1DC25D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42D37-E641-4DD0-9E50-4F0770DBB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833846-BBAD-4A76-BBF4-520AA5B62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56AA73-FBB6-40EC-9727-1236C03F8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3277D6-9F9C-4674-BAC5-2FE266599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47FB4E-AC80-4B0B-9EC1-7572D9EB3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D740C-E25A-4EFD-B18D-2E8E668D4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28C37B-D482-4B27-9755-B75BE7145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8C8F29-EA3A-4936-884A-51106B4AF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0723183-7415-4CB9-822C-4E399C56F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U.S.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- Struck by vehicle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 was traveling west on a designated walkway when he was struck by the</a:t>
                      </a:r>
                    </a:p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right (passenger side) rear of a Contractor dump truck that was backing up spreading</a:t>
                      </a:r>
                    </a:p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sand/salt to treat the snow and ice on the pavement.  Employee was diagnosed with two</a:t>
                      </a:r>
                    </a:p>
                    <a:p>
                      <a:r>
                        <a:rPr kumimoji="0"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fractured ribs. 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Uncovered channel creating uneven work surface.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Cover channels to eliminate</a:t>
                      </a:r>
                      <a:r>
                        <a:rPr lang="en-US" sz="1400" baseline="0" dirty="0" smtClean="0"/>
                        <a:t> uneven surfaces, use portable hoist instead of manually moving.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29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0325" y="1168400"/>
            <a:ext cx="33591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17380</TotalTime>
  <Words>99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2015-02-25T08:33:29Z</dcterms:modified>
</cp:coreProperties>
</file>